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flv" ContentType="video/unknown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59" r:id="rId3"/>
    <p:sldId id="260" r:id="rId4"/>
    <p:sldId id="258" r:id="rId5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D36"/>
    <a:srgbClr val="F68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3528" y="-87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02813A-A836-40A2-89D0-AB56F8C10CC2}" type="datetimeFigureOut">
              <a:rPr lang="ru-RU" smtClean="0"/>
              <a:t>05.08.2019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96CBE-C40E-4620-A8C4-4CFF3CAED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819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96CBE-C40E-4620-A8C4-4CFF3CAED9D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878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96CBE-C40E-4620-A8C4-4CFF3CAED9D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878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96CBE-C40E-4620-A8C4-4CFF3CAED9D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878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96CBE-C40E-4620-A8C4-4CFF3CAED9D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878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93660-5806-4D47-859F-8501CDB1CD32}" type="datetimeFigureOut">
              <a:rPr lang="ru-RU" smtClean="0"/>
              <a:t>05.08.2019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D628-1E50-4723-B6C5-99E6E2BA40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272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93660-5806-4D47-859F-8501CDB1CD32}" type="datetimeFigureOut">
              <a:rPr lang="ru-RU" smtClean="0"/>
              <a:t>05.08.2019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D628-1E50-4723-B6C5-99E6E2BA40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098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93660-5806-4D47-859F-8501CDB1CD32}" type="datetimeFigureOut">
              <a:rPr lang="ru-RU" smtClean="0"/>
              <a:t>05.08.2019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D628-1E50-4723-B6C5-99E6E2BA40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818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93660-5806-4D47-859F-8501CDB1CD32}" type="datetimeFigureOut">
              <a:rPr lang="ru-RU" smtClean="0"/>
              <a:t>05.08.2019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D628-1E50-4723-B6C5-99E6E2BA40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144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93660-5806-4D47-859F-8501CDB1CD32}" type="datetimeFigureOut">
              <a:rPr lang="ru-RU" smtClean="0"/>
              <a:t>05.08.2019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D628-1E50-4723-B6C5-99E6E2BA40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461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93660-5806-4D47-859F-8501CDB1CD32}" type="datetimeFigureOut">
              <a:rPr lang="ru-RU" smtClean="0"/>
              <a:t>05.08.2019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D628-1E50-4723-B6C5-99E6E2BA40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826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93660-5806-4D47-859F-8501CDB1CD32}" type="datetimeFigureOut">
              <a:rPr lang="ru-RU" smtClean="0"/>
              <a:t>05.08.2019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D628-1E50-4723-B6C5-99E6E2BA40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604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93660-5806-4D47-859F-8501CDB1CD32}" type="datetimeFigureOut">
              <a:rPr lang="ru-RU" smtClean="0"/>
              <a:t>05.08.2019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D628-1E50-4723-B6C5-99E6E2BA40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026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93660-5806-4D47-859F-8501CDB1CD32}" type="datetimeFigureOut">
              <a:rPr lang="ru-RU" smtClean="0"/>
              <a:t>05.08.2019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D628-1E50-4723-B6C5-99E6E2BA40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592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93660-5806-4D47-859F-8501CDB1CD32}" type="datetimeFigureOut">
              <a:rPr lang="ru-RU" smtClean="0"/>
              <a:t>05.08.2019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D628-1E50-4723-B6C5-99E6E2BA40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611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93660-5806-4D47-859F-8501CDB1CD32}" type="datetimeFigureOut">
              <a:rPr lang="ru-RU" smtClean="0"/>
              <a:t>05.08.2019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D628-1E50-4723-B6C5-99E6E2BA40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748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93660-5806-4D47-859F-8501CDB1CD32}" type="datetimeFigureOut">
              <a:rPr lang="ru-RU" smtClean="0"/>
              <a:t>05.08.2019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3D628-1E50-4723-B6C5-99E6E2BA40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78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1.flv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10" Type="http://schemas.openxmlformats.org/officeDocument/2006/relationships/image" Target="../media/image10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6.jp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.jp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gif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1" b="8595"/>
          <a:stretch/>
        </p:blipFill>
        <p:spPr>
          <a:xfrm>
            <a:off x="5876924" y="1878100"/>
            <a:ext cx="974373" cy="7170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6858000" cy="18339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381" y="179512"/>
            <a:ext cx="2876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Мобильный бар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Catering &amp; Food</a:t>
            </a:r>
            <a:endParaRPr lang="ru-RU" sz="1600" dirty="0" smtClean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6672" y="1943715"/>
            <a:ext cx="48680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bg1"/>
                </a:solidFill>
              </a:rPr>
              <a:t>Молекулярный выездной бар</a:t>
            </a:r>
            <a:endParaRPr lang="ru-RU" sz="2200" dirty="0">
              <a:solidFill>
                <a:schemeClr val="bg1"/>
              </a:solidFill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-4668" y="1835697"/>
            <a:ext cx="685596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1191" y="9118029"/>
            <a:ext cx="6858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5408" y="2411760"/>
            <a:ext cx="643728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     Молекулярная </a:t>
            </a:r>
            <a:r>
              <a:rPr lang="ru-RU" sz="1400" dirty="0" err="1" smtClean="0">
                <a:solidFill>
                  <a:schemeClr val="bg1"/>
                </a:solidFill>
              </a:rPr>
              <a:t>миксология</a:t>
            </a:r>
            <a:r>
              <a:rPr lang="ru-RU" sz="1400" dirty="0" smtClean="0">
                <a:solidFill>
                  <a:schemeClr val="bg1"/>
                </a:solidFill>
              </a:rPr>
              <a:t> ворвалась в барную индустрию совсем недавно. Пришло это чудо из молекулярной кухни, где лучшие шеф повара мира меняя структуру привычным для нас продуктам, готовят самые необычные блюда-загадки, вы никогда не догадайтесь, что именно на вашей тарелки – это сочетание современной науки и искусства высокой кухни. </a:t>
            </a:r>
          </a:p>
          <a:p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Но бармены долго ждать не стали! И придумали СВОЕ!</a:t>
            </a:r>
          </a:p>
          <a:p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  </a:t>
            </a:r>
          </a:p>
          <a:p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    Молекулярная </a:t>
            </a:r>
            <a:r>
              <a:rPr lang="ru-RU" sz="1400" dirty="0" err="1" smtClean="0">
                <a:solidFill>
                  <a:schemeClr val="bg1"/>
                </a:solidFill>
              </a:rPr>
              <a:t>миксология</a:t>
            </a:r>
            <a:r>
              <a:rPr lang="ru-RU" sz="1400" dirty="0" smtClean="0">
                <a:solidFill>
                  <a:schemeClr val="bg1"/>
                </a:solidFill>
              </a:rPr>
              <a:t>  - это смешивание напитков, меняя привычное состояние жидкостей, рождая новые коктейльные шедевры и необычайно интересное ШОУ!  </a:t>
            </a:r>
            <a:endParaRPr lang="ru-RU" sz="1400" dirty="0">
              <a:solidFill>
                <a:schemeClr val="bg1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-520314" y="5321892"/>
            <a:ext cx="3301242" cy="1864827"/>
            <a:chOff x="116632" y="5186917"/>
            <a:chExt cx="3663638" cy="2017172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16632" y="5436096"/>
              <a:ext cx="3663638" cy="1767993"/>
              <a:chOff x="8459" y="5436096"/>
              <a:chExt cx="3663638" cy="1767993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98319" l="1433" r="93410">
                            <a14:foregroundMark x1="32951" y1="35504" x2="36103" y2="33403"/>
                            <a14:foregroundMark x1="65903" y1="47059" x2="68195" y2="46429"/>
                            <a14:foregroundMark x1="46132" y1="3571" x2="58739" y2="3782"/>
                            <a14:foregroundMark x1="49570" y1="3151" x2="51576" y2="3151"/>
                            <a14:foregroundMark x1="53295" y1="3361" x2="54441" y2="33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3613" y="5436096"/>
                <a:ext cx="1080120" cy="1473172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8459" y="6871168"/>
                <a:ext cx="3663638" cy="332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dirty="0" smtClean="0">
                    <a:solidFill>
                      <a:schemeClr val="bg1"/>
                    </a:solidFill>
                  </a:rPr>
                  <a:t>Мохито </a:t>
                </a:r>
                <a:r>
                  <a:rPr lang="ru-RU" sz="1400" b="1" dirty="0" smtClean="0">
                    <a:solidFill>
                      <a:schemeClr val="bg1"/>
                    </a:solidFill>
                  </a:rPr>
                  <a:t>с икрой из мяты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4146" y="5186917"/>
              <a:ext cx="486856" cy="486856"/>
            </a:xfrm>
            <a:prstGeom prst="rect">
              <a:avLst/>
            </a:prstGeom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539" y="5713845"/>
            <a:ext cx="1440160" cy="955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3" t="45234" r="12328" b="26357"/>
          <a:stretch/>
        </p:blipFill>
        <p:spPr>
          <a:xfrm>
            <a:off x="4111099" y="5440279"/>
            <a:ext cx="2664450" cy="10154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" name="TextBox 34"/>
          <p:cNvSpPr txBox="1"/>
          <p:nvPr/>
        </p:nvSpPr>
        <p:spPr>
          <a:xfrm>
            <a:off x="-440382" y="4912990"/>
            <a:ext cx="77048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bg1"/>
                </a:solidFill>
              </a:rPr>
              <a:t>Давайте посмотрим что же это такое на примере всем известного МОХИТО!</a:t>
            </a:r>
            <a:endParaRPr lang="ru-RU" sz="1500" b="1" dirty="0">
              <a:solidFill>
                <a:schemeClr val="bg1"/>
              </a:solidFill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flipV="1">
            <a:off x="601753" y="4860032"/>
            <a:ext cx="5710094" cy="1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46845" y="5321892"/>
            <a:ext cx="2734083" cy="1914404"/>
          </a:xfrm>
          <a:prstGeom prst="rect">
            <a:avLst/>
          </a:prstGeom>
          <a:noFill/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/>
          <p:cNvSpPr txBox="1"/>
          <p:nvPr/>
        </p:nvSpPr>
        <p:spPr>
          <a:xfrm>
            <a:off x="3068960" y="62581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ИЛИ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4012737" y="5331320"/>
            <a:ext cx="2800639" cy="1904976"/>
          </a:xfrm>
          <a:prstGeom prst="rect">
            <a:avLst/>
          </a:prstGeom>
          <a:noFill/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4088198" y="6687416"/>
            <a:ext cx="2725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Мохито </a:t>
            </a:r>
            <a:r>
              <a:rPr lang="ru-RU" sz="1400" b="1" dirty="0" smtClean="0">
                <a:solidFill>
                  <a:schemeClr val="bg1"/>
                </a:solidFill>
              </a:rPr>
              <a:t>в виде жидких сфер</a:t>
            </a:r>
            <a:endParaRPr lang="ru-RU" sz="1400" b="1" dirty="0">
              <a:solidFill>
                <a:schemeClr val="bg1"/>
              </a:solidFill>
            </a:endParaRPr>
          </a:p>
        </p:txBody>
      </p:sp>
      <p:cxnSp>
        <p:nvCxnSpPr>
          <p:cNvPr id="54" name="Прямая со стрелкой 53"/>
          <p:cNvCxnSpPr/>
          <p:nvPr/>
        </p:nvCxnSpPr>
        <p:spPr>
          <a:xfrm>
            <a:off x="3412046" y="7812360"/>
            <a:ext cx="0" cy="1152128"/>
          </a:xfrm>
          <a:prstGeom prst="straightConnector1">
            <a:avLst/>
          </a:prstGeom>
          <a:ln w="1270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041677" y="7308304"/>
            <a:ext cx="4051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Как это готовить?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90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1" b="8595"/>
          <a:stretch/>
        </p:blipFill>
        <p:spPr>
          <a:xfrm>
            <a:off x="5876924" y="1859142"/>
            <a:ext cx="974373" cy="7170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6858000" cy="18339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381" y="179512"/>
            <a:ext cx="2876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Мобильный бар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Catering &amp; Food</a:t>
            </a:r>
            <a:endParaRPr lang="ru-RU" sz="1600" dirty="0" smtClean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6672" y="1978884"/>
            <a:ext cx="48680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bg1"/>
                </a:solidFill>
              </a:rPr>
              <a:t>Молекулярный выездной бар</a:t>
            </a:r>
            <a:endParaRPr lang="ru-RU" sz="2200" dirty="0">
              <a:solidFill>
                <a:schemeClr val="bg1"/>
              </a:solidFill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-4668" y="1835697"/>
            <a:ext cx="685596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1191" y="9118029"/>
            <a:ext cx="6858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Molecular Cocktail - Mojito.fl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14" end="502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6662" y="2627784"/>
            <a:ext cx="3936437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04664" y="6335032"/>
            <a:ext cx="5328592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>
                  <a:lumMod val="95000"/>
                </a:schemeClr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chemeClr val="bg1"/>
                </a:solidFill>
              </a:rPr>
              <a:t>Коктейли с молекулярной пеной</a:t>
            </a:r>
          </a:p>
          <a:p>
            <a:pPr marL="285750" indent="-285750">
              <a:buClr>
                <a:schemeClr val="bg1">
                  <a:lumMod val="95000"/>
                </a:schemeClr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chemeClr val="bg1"/>
                </a:solidFill>
              </a:rPr>
              <a:t>Коктейли – </a:t>
            </a:r>
            <a:r>
              <a:rPr lang="ru-RU" dirty="0" err="1" smtClean="0">
                <a:solidFill>
                  <a:schemeClr val="bg1"/>
                </a:solidFill>
              </a:rPr>
              <a:t>сорбе</a:t>
            </a:r>
            <a:endParaRPr lang="ru-RU" dirty="0" smtClean="0">
              <a:solidFill>
                <a:schemeClr val="bg1"/>
              </a:solidFill>
            </a:endParaRPr>
          </a:p>
          <a:p>
            <a:pPr marL="285750" indent="-285750">
              <a:buClr>
                <a:schemeClr val="bg1">
                  <a:lumMod val="95000"/>
                </a:schemeClr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chemeClr val="bg1"/>
                </a:solidFill>
              </a:rPr>
              <a:t>Коктейли с сахарной ватой</a:t>
            </a:r>
          </a:p>
          <a:p>
            <a:pPr marL="285750" indent="-285750">
              <a:buClr>
                <a:schemeClr val="bg1">
                  <a:lumMod val="95000"/>
                </a:schemeClr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chemeClr val="bg1"/>
                </a:solidFill>
              </a:rPr>
              <a:t>Коктейли – желе</a:t>
            </a:r>
          </a:p>
          <a:p>
            <a:pPr marL="285750" indent="-285750">
              <a:buClr>
                <a:schemeClr val="bg1">
                  <a:lumMod val="95000"/>
                </a:schemeClr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chemeClr val="bg1"/>
                </a:solidFill>
              </a:rPr>
              <a:t>Коктейли – канапе</a:t>
            </a:r>
          </a:p>
          <a:p>
            <a:pPr marL="285750" indent="-285750">
              <a:buClr>
                <a:schemeClr val="bg1">
                  <a:lumMod val="95000"/>
                </a:schemeClr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chemeClr val="bg1"/>
                </a:solidFill>
              </a:rPr>
              <a:t>Кислородные коктейли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4704" y="5724128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А так же: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459" y="7790888"/>
            <a:ext cx="1657838" cy="13034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693" y="7757692"/>
            <a:ext cx="1672766" cy="13365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281" y="5687233"/>
            <a:ext cx="1376561" cy="206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7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6858000" cy="18339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381" y="179512"/>
            <a:ext cx="2876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Мобильный бар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Catering &amp; Food</a:t>
            </a:r>
            <a:endParaRPr lang="ru-RU" sz="1600" dirty="0" smtClean="0">
              <a:solidFill>
                <a:schemeClr val="bg1"/>
              </a:solidFill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-4668" y="1835696"/>
            <a:ext cx="685596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1191" y="8925247"/>
            <a:ext cx="6858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1" b="8595"/>
          <a:stretch/>
        </p:blipFill>
        <p:spPr>
          <a:xfrm>
            <a:off x="5876924" y="1847419"/>
            <a:ext cx="974373" cy="7170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6712" y="1907703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Коктейльная карта!</a:t>
            </a:r>
            <a:endParaRPr lang="ru-RU" sz="2800" dirty="0">
              <a:solidFill>
                <a:schemeClr val="bg1"/>
              </a:solidFill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94074"/>
              </p:ext>
            </p:extLst>
          </p:nvPr>
        </p:nvGraphicFramePr>
        <p:xfrm>
          <a:off x="421881" y="2555776"/>
          <a:ext cx="5815431" cy="606473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40160"/>
                <a:gridCol w="792088"/>
                <a:gridCol w="2232248"/>
                <a:gridCol w="1350935"/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Кол-во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err="1" smtClean="0"/>
                        <a:t>Ингридиенты</a:t>
                      </a:r>
                      <a:r>
                        <a:rPr lang="ru-RU" sz="1400" baseline="0" dirty="0" smtClean="0"/>
                        <a:t>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Вид коктейля</a:t>
                      </a:r>
                      <a:endParaRPr lang="ru-RU" sz="1400" dirty="0"/>
                    </a:p>
                  </a:txBody>
                  <a:tcPr/>
                </a:tc>
              </a:tr>
              <a:tr h="63130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 Мохито</a:t>
                      </a:r>
                      <a:r>
                        <a:rPr lang="ru-RU" sz="1400" baseline="0" dirty="0" smtClean="0"/>
                        <a:t> в сферах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Лайм, мята, Ром</a:t>
                      </a:r>
                      <a:r>
                        <a:rPr lang="ru-RU" sz="1400" baseline="0" dirty="0" smtClean="0"/>
                        <a:t> светлый, сахарный сироп, содовая.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10081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Passion </a:t>
                      </a:r>
                      <a:r>
                        <a:rPr lang="en-US" sz="1400" baseline="0" dirty="0" err="1" smtClean="0"/>
                        <a:t>tini</a:t>
                      </a:r>
                      <a:r>
                        <a:rPr lang="ru-RU" sz="1400" baseline="0" dirty="0" smtClean="0"/>
                        <a:t> с  молекулярной пеной из </a:t>
                      </a:r>
                      <a:r>
                        <a:rPr lang="ru-RU" sz="1400" baseline="0" dirty="0" err="1" smtClean="0"/>
                        <a:t>мохито</a:t>
                      </a:r>
                      <a:r>
                        <a:rPr lang="ru-RU" sz="1400" baseline="0" dirty="0" smtClean="0"/>
                        <a:t>  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Водка, маракуя, лайм,</a:t>
                      </a:r>
                      <a:r>
                        <a:rPr lang="ru-RU" sz="1400" baseline="0" dirty="0" smtClean="0"/>
                        <a:t> молекулярная пена из </a:t>
                      </a:r>
                      <a:r>
                        <a:rPr lang="ru-RU" sz="1400" baseline="0" dirty="0" err="1" smtClean="0"/>
                        <a:t>мохито</a:t>
                      </a:r>
                      <a:r>
                        <a:rPr lang="ru-RU" sz="1400" baseline="0" dirty="0" smtClean="0"/>
                        <a:t>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11521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err="1" smtClean="0"/>
                        <a:t>Пинья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baseline="0" dirty="0" err="1" smtClean="0"/>
                        <a:t>Коллада</a:t>
                      </a:r>
                      <a:r>
                        <a:rPr lang="ru-RU" sz="1400" baseline="0" smtClean="0"/>
                        <a:t> в </a:t>
                      </a:r>
                      <a:r>
                        <a:rPr lang="ru-RU" sz="1400" baseline="0" dirty="0" smtClean="0"/>
                        <a:t>сифоне</a:t>
                      </a:r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Ром,</a:t>
                      </a:r>
                      <a:r>
                        <a:rPr lang="ru-RU" sz="1400" baseline="0" dirty="0" smtClean="0"/>
                        <a:t> кокосовые сливки, ананасовый сок, ананас, ликер </a:t>
                      </a:r>
                      <a:r>
                        <a:rPr lang="en-US" sz="1400" baseline="0" dirty="0" smtClean="0"/>
                        <a:t>Malibu.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1078632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Билини</a:t>
                      </a:r>
                      <a:r>
                        <a:rPr lang="ru-RU" sz="1400" baseline="0" dirty="0" smtClean="0"/>
                        <a:t> с икрой из французского персика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Шампанское</a:t>
                      </a:r>
                      <a:r>
                        <a:rPr lang="ru-RU" sz="1400" baseline="0" dirty="0" smtClean="0"/>
                        <a:t>, сферы из французского персика в виде икры</a:t>
                      </a:r>
                      <a:endParaRPr lang="ru-RU" sz="1400" dirty="0" smtClean="0"/>
                    </a:p>
                    <a:p>
                      <a:pPr algn="l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86558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Молекулярный</a:t>
                      </a:r>
                      <a:r>
                        <a:rPr lang="ru-RU" sz="1400" baseline="0" dirty="0" smtClean="0"/>
                        <a:t> коктейль с жидким азотом «Мексиканец»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Текила, </a:t>
                      </a:r>
                      <a:r>
                        <a:rPr lang="ru-RU" sz="1400" dirty="0" err="1" smtClean="0"/>
                        <a:t>калуа</a:t>
                      </a:r>
                      <a:r>
                        <a:rPr lang="ru-RU" sz="1400" dirty="0" smtClean="0"/>
                        <a:t>,</a:t>
                      </a:r>
                      <a:r>
                        <a:rPr lang="ru-RU" sz="1400" baseline="0" dirty="0" smtClean="0"/>
                        <a:t> малина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Молекулярный</a:t>
                      </a:r>
                      <a:r>
                        <a:rPr lang="ru-RU" sz="1400" baseline="0" dirty="0" smtClean="0"/>
                        <a:t> коктейль с жидким азотом «Ботаник»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Водка, персиковый сироп, сок</a:t>
                      </a:r>
                      <a:r>
                        <a:rPr lang="ru-RU" sz="1400" baseline="0" dirty="0" smtClean="0"/>
                        <a:t> лайма, мята</a:t>
                      </a:r>
                      <a:endParaRPr lang="ru-RU" sz="1400" dirty="0" smtClean="0"/>
                    </a:p>
                    <a:p>
                      <a:pPr algn="l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5F5B58"/>
              </a:clrFrom>
              <a:clrTo>
                <a:srgbClr val="5F5B5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67" b="74000" l="20667" r="8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43425" r="11465" b="22518"/>
          <a:stretch/>
        </p:blipFill>
        <p:spPr>
          <a:xfrm>
            <a:off x="4954727" y="2926454"/>
            <a:ext cx="1210577" cy="565426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5255582" y="3548047"/>
            <a:ext cx="608865" cy="878727"/>
            <a:chOff x="8091586" y="3972245"/>
            <a:chExt cx="829877" cy="1107056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8801" l="2200" r="90000">
                          <a14:foregroundMark x1="47600" y1="50525" x2="47200" y2="91454"/>
                          <a14:foregroundMark x1="43600" y1="92504" x2="36400" y2="89055"/>
                          <a14:foregroundMark x1="54800" y1="83958" x2="60600" y2="90405"/>
                          <a14:foregroundMark x1="64000" y1="89805" x2="54800" y2="82759"/>
                          <a14:backgroundMark x1="70600" y1="47076" x2="76400" y2="37031"/>
                          <a14:backgroundMark x1="15800" y1="61019" x2="17400" y2="95652"/>
                          <a14:backgroundMark x1="58800" y1="80060" x2="63400" y2="80810"/>
                          <a14:backgroundMark x1="53000" y1="80060" x2="69600" y2="82909"/>
                          <a14:backgroundMark x1="72400" y1="91154" x2="72000" y2="87706"/>
                          <a14:backgroundMark x1="36600" y1="52324" x2="32200" y2="452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1586" y="3972245"/>
              <a:ext cx="829877" cy="110705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2875" y="3991915"/>
              <a:ext cx="277597" cy="277597"/>
            </a:xfrm>
            <a:prstGeom prst="rect">
              <a:avLst/>
            </a:prstGeom>
          </p:spPr>
        </p:pic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860" y="4572000"/>
            <a:ext cx="627420" cy="103627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421" l="9969" r="89720">
                        <a14:foregroundMark x1="45639" y1="7348" x2="61682" y2="7668"/>
                        <a14:foregroundMark x1="38785" y1="10650" x2="37695" y2="6283"/>
                        <a14:foregroundMark x1="65109" y1="10330" x2="65732" y2="5325"/>
                        <a14:foregroundMark x1="52025" y1="46858" x2="51402" y2="88711"/>
                        <a14:foregroundMark x1="40654" y1="91054" x2="60748" y2="89670"/>
                        <a14:foregroundMark x1="42212" y1="89670" x2="52025" y2="84984"/>
                        <a14:foregroundMark x1="50935" y1="84345" x2="64642" y2="89989"/>
                        <a14:foregroundMark x1="58255" y1="91374" x2="66199" y2="90309"/>
                        <a14:foregroundMark x1="52960" y1="54526" x2="54829" y2="54526"/>
                        <a14:foregroundMark x1="50935" y1="55485" x2="48598" y2="54846"/>
                        <a14:backgroundMark x1="27414" y1="46432" x2="26480" y2="4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481" y="5715209"/>
            <a:ext cx="820177" cy="9867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5" t="83599" r="60173" b="4851"/>
          <a:stretch/>
        </p:blipFill>
        <p:spPr>
          <a:xfrm>
            <a:off x="5097818" y="6785574"/>
            <a:ext cx="1006921" cy="7920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4"/>
          <a:srcRect l="40157" t="17100" r="42125" b="28300"/>
          <a:stretch/>
        </p:blipFill>
        <p:spPr>
          <a:xfrm>
            <a:off x="5420352" y="7787977"/>
            <a:ext cx="437870" cy="75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3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6858000" cy="18339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381" y="179512"/>
            <a:ext cx="2876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Мобильный бар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Catering &amp; Food</a:t>
            </a:r>
            <a:endParaRPr lang="ru-RU" sz="1600" dirty="0" smtClean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6672" y="1978884"/>
            <a:ext cx="48680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bg1"/>
                </a:solidFill>
              </a:rPr>
              <a:t>Молекулярное бармен шоу</a:t>
            </a:r>
            <a:endParaRPr lang="ru-RU" sz="2200" dirty="0">
              <a:solidFill>
                <a:schemeClr val="bg1"/>
              </a:solidFill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-4668" y="1835697"/>
            <a:ext cx="685596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1191" y="9141272"/>
            <a:ext cx="6858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1" b="8595"/>
          <a:stretch/>
        </p:blipFill>
        <p:spPr>
          <a:xfrm>
            <a:off x="5876924" y="1847419"/>
            <a:ext cx="974373" cy="7170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2" y="5076056"/>
            <a:ext cx="5333030" cy="22860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5" y="2699792"/>
            <a:ext cx="6858000" cy="14392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6712" y="4427984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Удивительное здесь!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136" y="7236296"/>
            <a:ext cx="2160240" cy="187119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52264" y="7574340"/>
            <a:ext cx="28367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Сайт: мобильный-</a:t>
            </a:r>
            <a:r>
              <a:rPr lang="ru-RU" sz="1600" dirty="0" err="1">
                <a:solidFill>
                  <a:schemeClr val="bg1"/>
                </a:solidFill>
              </a:rPr>
              <a:t>бар.рф</a:t>
            </a:r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Телефон: 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+7 (499) 685 01 </a:t>
            </a:r>
            <a:r>
              <a:rPr lang="en-US" sz="1600" dirty="0" smtClean="0">
                <a:solidFill>
                  <a:schemeClr val="bg1"/>
                </a:solidFill>
              </a:rPr>
              <a:t>73 </a:t>
            </a:r>
            <a:r>
              <a:rPr lang="ru-RU" sz="1600" dirty="0" smtClean="0">
                <a:solidFill>
                  <a:schemeClr val="bg1"/>
                </a:solidFill>
              </a:rPr>
              <a:t>(доб.120)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+</a:t>
            </a:r>
            <a:r>
              <a:rPr lang="ru-RU" sz="1600" dirty="0" smtClean="0">
                <a:solidFill>
                  <a:schemeClr val="bg1"/>
                </a:solidFill>
              </a:rPr>
              <a:t>7-901-729-36-90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E-mail</a:t>
            </a:r>
            <a:r>
              <a:rPr lang="ru-RU" sz="1600" dirty="0">
                <a:solidFill>
                  <a:schemeClr val="bg1"/>
                </a:solidFill>
              </a:rPr>
              <a:t>: </a:t>
            </a:r>
            <a:r>
              <a:rPr lang="en-US" sz="1600" dirty="0" err="1" smtClean="0">
                <a:solidFill>
                  <a:schemeClr val="bg1"/>
                </a:solidFill>
              </a:rPr>
              <a:t>evgeniya@catering,moscow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endParaRPr lang="ru-RU" sz="1600" dirty="0">
              <a:solidFill>
                <a:schemeClr val="bg1"/>
              </a:solidFill>
            </a:endParaRPr>
          </a:p>
          <a:p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6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2399</TotalTime>
  <Words>299</Words>
  <Application>Microsoft Office PowerPoint</Application>
  <PresentationFormat>Экран (4:3)</PresentationFormat>
  <Paragraphs>55</Paragraphs>
  <Slides>4</Slides>
  <Notes>4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Nik</dc:creator>
  <cp:lastModifiedBy>Нескучаева </cp:lastModifiedBy>
  <cp:revision>62</cp:revision>
  <dcterms:created xsi:type="dcterms:W3CDTF">2012-12-08T18:23:49Z</dcterms:created>
  <dcterms:modified xsi:type="dcterms:W3CDTF">2019-08-05T12:11:26Z</dcterms:modified>
</cp:coreProperties>
</file>